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8" r:id="rId4"/>
    <p:sldId id="259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6B10-CDEB-4344-80DB-0E6AEFF25657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E7CF-BCE9-E548-9922-D852CE0DA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6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6B10-CDEB-4344-80DB-0E6AEFF25657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E7CF-BCE9-E548-9922-D852CE0DA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5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6B10-CDEB-4344-80DB-0E6AEFF25657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E7CF-BCE9-E548-9922-D852CE0DA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78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6B10-CDEB-4344-80DB-0E6AEFF25657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E7CF-BCE9-E548-9922-D852CE0DA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6B10-CDEB-4344-80DB-0E6AEFF25657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E7CF-BCE9-E548-9922-D852CE0DA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7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6B10-CDEB-4344-80DB-0E6AEFF25657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E7CF-BCE9-E548-9922-D852CE0DA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26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6B10-CDEB-4344-80DB-0E6AEFF25657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E7CF-BCE9-E548-9922-D852CE0DA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71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6B10-CDEB-4344-80DB-0E6AEFF25657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E7CF-BCE9-E548-9922-D852CE0DA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1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6B10-CDEB-4344-80DB-0E6AEFF25657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E7CF-BCE9-E548-9922-D852CE0DA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6B10-CDEB-4344-80DB-0E6AEFF25657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E7CF-BCE9-E548-9922-D852CE0DA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8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6B10-CDEB-4344-80DB-0E6AEFF25657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E7CF-BCE9-E548-9922-D852CE0DA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4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76B10-CDEB-4344-80DB-0E6AEFF25657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2E7CF-BCE9-E548-9922-D852CE0DA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SFA Online Training Template</a:t>
            </a:r>
          </a:p>
          <a:p>
            <a:endParaRPr lang="en-US" dirty="0"/>
          </a:p>
          <a:p>
            <a:r>
              <a:rPr lang="en-US" dirty="0"/>
              <a:t>This is the PowerPoint file that should as a template for the creation of training courses for online conversion. </a:t>
            </a:r>
            <a:r>
              <a:rPr lang="en-US"/>
              <a:t>See the guidelines above for additional information.</a:t>
            </a:r>
          </a:p>
        </p:txBody>
      </p:sp>
    </p:spTree>
    <p:extLst>
      <p:ext uri="{BB962C8B-B14F-4D97-AF65-F5344CB8AC3E}">
        <p14:creationId xmlns:p14="http://schemas.microsoft.com/office/powerpoint/2010/main" val="19534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17350" y="274638"/>
            <a:ext cx="6469449" cy="1143000"/>
          </a:xfrm>
        </p:spPr>
        <p:txBody>
          <a:bodyPr/>
          <a:lstStyle/>
          <a:p>
            <a:r>
              <a:rPr lang="en-US" dirty="0" smtClean="0"/>
              <a:t>Training Objectives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17349" y="1600200"/>
            <a:ext cx="3061731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402649" y="1600200"/>
            <a:ext cx="3284151" cy="45259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59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17350" y="274638"/>
            <a:ext cx="6469449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17349" y="1600200"/>
            <a:ext cx="3061731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402649" y="1600200"/>
            <a:ext cx="3284151" cy="45259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97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17350" y="274638"/>
            <a:ext cx="6469449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17349" y="1600200"/>
            <a:ext cx="3061731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402649" y="1600200"/>
            <a:ext cx="3284151" cy="45259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20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63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34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Training Objectives</vt:lpstr>
      <vt:lpstr>PowerPoint Presentation</vt:lpstr>
      <vt:lpstr>PowerPoint Presentation</vt:lpstr>
      <vt:lpstr>PowerPoint Presentation</vt:lpstr>
    </vt:vector>
  </TitlesOfParts>
  <Company>SFASU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L Johnson</dc:creator>
  <cp:lastModifiedBy>Roni Lias</cp:lastModifiedBy>
  <cp:revision>4</cp:revision>
  <dcterms:created xsi:type="dcterms:W3CDTF">2014-07-15T14:47:24Z</dcterms:created>
  <dcterms:modified xsi:type="dcterms:W3CDTF">2020-02-14T20:44:09Z</dcterms:modified>
</cp:coreProperties>
</file>