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2"/>
    <p:restoredTop sz="94704"/>
  </p:normalViewPr>
  <p:slideViewPr>
    <p:cSldViewPr snapToGrid="0" snapToObjects="1">
      <p:cViewPr varScale="1">
        <p:scale>
          <a:sx n="150" d="100"/>
          <a:sy n="150" d="100"/>
        </p:scale>
        <p:origin x="16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1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6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6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0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8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8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9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5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4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503E-129F-3145-A29E-F4913BB58FE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C619-CD55-614C-8B13-22FA3EA94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9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4F8A-DB69-D245-885F-D59D03C2C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" y="1175657"/>
            <a:ext cx="6858000" cy="2567668"/>
          </a:xfrm>
        </p:spPr>
        <p:txBody>
          <a:bodyPr anchor="ctr" anchorCtr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38B68-4627-9A42-AD2F-6DBFF36A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4786264"/>
            <a:ext cx="4674598" cy="124182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0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56F9-D6EA-E84B-8C52-815FA0A3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30" y="466493"/>
            <a:ext cx="7886700" cy="95108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D8D3-04B8-DB4C-81DB-855D1ABF2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7909" y="2103120"/>
            <a:ext cx="7282679" cy="332136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008B-FFF3-9944-BD5E-1787B0E2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1131094"/>
            <a:ext cx="7116318" cy="9941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BC100-F5CC-C349-8533-466CB80CA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032" y="2226469"/>
            <a:ext cx="7116318" cy="29650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0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A139-3ECB-7A45-BC93-DF62C132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FC104-290F-284F-8C67-4B17A7F96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CF29F-5099-0F49-9850-7C1FA01433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6AD1F-E9EE-0441-9F71-C27A8CE26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5541C-013B-5B41-BC76-0E674BEEFE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CE90-E306-4344-9298-925A14EE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37DC1-E04E-8841-A960-3A676F3E9F9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413D8-FE24-3A46-881B-2D2C3D5D9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5CA1-170D-954A-ADB5-9A110F83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325A-CBED-2C45-925A-F8C547E3C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D66D9-D9D1-734A-A942-A53270862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BCA3-366B-174B-AAE8-AF285FB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1970B-4726-4241-B6D7-D3094DC0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787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4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Johnson</dc:creator>
  <cp:lastModifiedBy>Robin Johnson</cp:lastModifiedBy>
  <cp:revision>6</cp:revision>
  <dcterms:created xsi:type="dcterms:W3CDTF">2020-12-16T20:18:21Z</dcterms:created>
  <dcterms:modified xsi:type="dcterms:W3CDTF">2022-10-10T18:45:09Z</dcterms:modified>
</cp:coreProperties>
</file>