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5"/>
    <p:restoredTop sz="94743"/>
  </p:normalViewPr>
  <p:slideViewPr>
    <p:cSldViewPr snapToGrid="0" snapToObjects="1">
      <p:cViewPr varScale="1">
        <p:scale>
          <a:sx n="127" d="100"/>
          <a:sy n="127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96BF-138E-194C-81CF-FBE9DF84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77CD6-9303-3749-AB2C-7EC8F527E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A6C8-09E3-AA4C-BCE1-8BF089C0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2CC0-193B-9345-9320-893CC337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7F23-0ED4-AC48-AF68-7D2202C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DFFE-123E-9442-BC49-6296237D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566C4-AF49-9C4A-BE53-2FC6A4D68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E9842-B673-4242-87B1-E1CD6EE9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D62D-2315-2C49-8D5A-06E977E2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DE30-3AF2-A14B-8793-23448983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DB4B0-0F12-3E4C-A112-E7EA38EFA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B4E0F-EFF0-CD48-8FFF-85C9B341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1E201-56BC-0A4B-A3D1-89698EB2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4AEC-4FF1-0644-9CE8-33F69556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613-20D8-E548-A598-957D4DD6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F3E3-30D2-9249-8C29-D57A75DC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9C2A-CDCE-F645-935D-D3878CE82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F8AC-BDBC-C546-875C-79816063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5C55D-7FC4-E041-8F95-C4A382E1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9255-9BA1-A645-BB0D-431AE208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4520-CE4A-2843-BD6D-BD44217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44154-8B62-D640-AAE9-E152CD6A2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97F0E-714C-514C-B5BF-00AE1E9E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F966-75DC-6842-BFDB-8F95D72D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06CC-664D-D84D-9625-6E2C0789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BF6B-55E3-AA44-AF9A-E3026788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1058-8B93-CC41-B11B-43F34BEE7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192A7-D25E-1247-9484-4559487F7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4FBE6-7199-C34C-97E5-CA6BD48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1832-66C1-564A-BF50-A7FFCC46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34F9-9E9F-A64E-BF11-62C7C63D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B773-6BC5-8748-B24D-BB97FB09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D9A8-0B8C-784F-BAE1-7B98DFBA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D04F3-5B91-574D-B379-65966FF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73CB4-61E9-7047-9E61-1091F0525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BB24-8832-594E-AA03-7AB3C852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E58D9-BB36-4541-BE76-3C655D00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24377-CAD0-5443-99A3-DAB5383C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9AE09-948D-EA47-89D4-589CDB3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7D58-8DB8-5F41-8BDD-100DAD9E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06B9B-8EE2-FA4B-9AF4-AA95AD16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8138B-ED47-AA48-B4E9-13D9BD47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4FEDC-7CA8-204D-8FBF-3E3E4167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E7CF-7046-F148-AF3C-17486D7A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144AD-3283-EF45-B48C-5A5335E6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ADEC-0FDE-0A45-BCD5-419EEF6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0D9C-7BE5-2142-A688-9226D2BF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A08D-E5C7-1C4E-B91C-361DBE35F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A4C73-A9FE-0F41-9308-9600135A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62073-1879-094E-AC17-4396E467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EBFF6-F598-EF4C-BD4A-5215842C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BB20-C285-8748-B54D-9AB1E22D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3BAB-C71F-C649-A6DE-91A4D94B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09A93-EFC5-3241-8907-FB0A0827F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E3B5-91B2-8640-8396-A80DD778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9D2B-0A0E-634A-8984-FB1E49F9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B5C3C-7CF8-CB45-9954-D25CB58A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A2BD-1967-F346-B6DC-A96CFD1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C33CF-718D-1043-A2C9-3B1C4964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F7D95-0649-B248-A246-026B2C6C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8F540-0758-A545-8E0C-86BBA8FFA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F5D3-21D8-5241-AB16-1347769CD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68CA-E8B6-D049-96A3-F179FC30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F8A-DB69-D245-885F-D59D03C2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990600"/>
            <a:ext cx="9144000" cy="285749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8B68-4627-9A42-AD2F-6DBFF36A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300" y="4907756"/>
            <a:ext cx="75184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56F9-D6EA-E84B-8C52-815FA0A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3" y="158262"/>
            <a:ext cx="10515600" cy="1268106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D8D3-04B8-DB4C-81DB-855D1ABF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262" y="2479431"/>
            <a:ext cx="10046188" cy="36102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008B-FFF3-9944-BD5E-1787B0E2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365125"/>
            <a:ext cx="948842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C100-F5CC-C349-8533-466CB80C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76" y="1825625"/>
            <a:ext cx="9488424" cy="39533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A139-3ECB-7A45-BC93-DF62C132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C104-290F-284F-8C67-4B17A7F9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CF29F-5099-0F49-9850-7C1FA0143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AD1F-E9EE-0441-9F71-C27A8CE26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5541C-013B-5B41-BC76-0E674BEEFE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CE90-E306-4344-9298-925A14EE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37DC1-E04E-8841-A960-3A676F3E9F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13D8-FE24-3A46-881B-2D2C3D5D9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5CA1-170D-954A-ADB5-9A110F83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325A-CBED-2C45-925A-F8C547E3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66D9-D9D1-734A-A942-A5327086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BCA3-366B-174B-AAE8-AF285FB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970B-4726-4241-B6D7-D3094DC0B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Johnson</dc:creator>
  <cp:lastModifiedBy>Robin Johnson</cp:lastModifiedBy>
  <cp:revision>4</cp:revision>
  <dcterms:created xsi:type="dcterms:W3CDTF">2020-12-16T20:18:21Z</dcterms:created>
  <dcterms:modified xsi:type="dcterms:W3CDTF">2022-10-10T18:06:18Z</dcterms:modified>
</cp:coreProperties>
</file>