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67"/>
    <p:restoredTop sz="94671"/>
  </p:normalViewPr>
  <p:slideViewPr>
    <p:cSldViewPr snapToGrid="0" snapToObjects="1">
      <p:cViewPr varScale="1">
        <p:scale>
          <a:sx n="173" d="100"/>
          <a:sy n="173" d="100"/>
        </p:scale>
        <p:origin x="4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1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6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6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0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8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8/21/23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87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8/21/23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97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8/21/23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4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8/21/23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5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8/21/23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4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8/21/23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2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3503E-129F-3145-A29E-F4913BB58FEB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9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A4F8A-DB69-D245-885F-D59D03C2C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650" y="1175657"/>
            <a:ext cx="6858000" cy="2567668"/>
          </a:xfrm>
        </p:spPr>
        <p:txBody>
          <a:bodyPr anchor="ctr" anchorCtr="0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338B68-4627-9A42-AD2F-6DBFF36A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225" y="4786264"/>
            <a:ext cx="4674598" cy="124182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20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856F9-D6EA-E84B-8C52-815FA0A35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30" y="466493"/>
            <a:ext cx="7886700" cy="95108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BD8D3-04B8-DB4C-81DB-855D1ABF2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7909" y="2103120"/>
            <a:ext cx="7282679" cy="332136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9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E008B-FFF3-9944-BD5E-1787B0E26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1131094"/>
            <a:ext cx="7116318" cy="9941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BC100-F5CC-C349-8533-466CB80CA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032" y="2226469"/>
            <a:ext cx="7116318" cy="29650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806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8A139-3ECB-7A45-BC93-DF62C132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FC104-290F-284F-8C67-4B17A7F96A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7CF29F-5099-0F49-9850-7C1FA01433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C6AD1F-E9EE-0441-9F71-C27A8CE26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D5541C-013B-5B41-BC76-0E674BEEFE1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9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5CE90-E306-4344-9298-925A14EE4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737DC1-E04E-8841-A960-3A676F3E9F9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413D8-FE24-3A46-881B-2D2C3D5D9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08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5CA1-170D-954A-ADB5-9A110F837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8325A-CBED-2C45-925A-F8C547E3C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D66D9-D9D1-734A-A942-A53270862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82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2BCA3-366B-174B-AAE8-AF285FBE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1970B-4726-4241-B6D7-D3094DC0B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7878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441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Johnson</dc:creator>
  <cp:lastModifiedBy>Robin Johnson</cp:lastModifiedBy>
  <cp:revision>7</cp:revision>
  <dcterms:created xsi:type="dcterms:W3CDTF">2020-12-16T20:18:21Z</dcterms:created>
  <dcterms:modified xsi:type="dcterms:W3CDTF">2023-08-21T20:56:34Z</dcterms:modified>
</cp:coreProperties>
</file>