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4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9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5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7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0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6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6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5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40B41-1316-4D99-A450-964BD6948BE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C898-1CEB-4EA8-8D7B-6289FE396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7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819150"/>
            <a:ext cx="890587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019800" y="3429000"/>
            <a:ext cx="1447800" cy="685800"/>
          </a:xfrm>
          <a:prstGeom prst="roundRect">
            <a:avLst/>
          </a:prstGeom>
          <a:noFill/>
          <a:ln w="44450">
            <a:solidFill>
              <a:srgbClr val="DE3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4400" y="4400550"/>
            <a:ext cx="2590800" cy="738664"/>
          </a:xfrm>
          <a:prstGeom prst="rect">
            <a:avLst/>
          </a:prstGeom>
          <a:noFill/>
          <a:ln w="44450" cap="rnd">
            <a:solidFill>
              <a:srgbClr val="DE30C5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Baskerville Old Face" pitchFamily="18" charset="0"/>
              </a:rPr>
              <a:t>This original location of the </a:t>
            </a:r>
            <a:r>
              <a:rPr lang="en-US" sz="1400" dirty="0" err="1" smtClean="0">
                <a:latin typeface="Baskerville Old Face" pitchFamily="18" charset="0"/>
              </a:rPr>
              <a:t>Machechney</a:t>
            </a:r>
            <a:r>
              <a:rPr lang="en-US" sz="1400" dirty="0" smtClean="0">
                <a:latin typeface="Baskerville Old Face" pitchFamily="18" charset="0"/>
              </a:rPr>
              <a:t> Homestead is now the home of Whataburger.</a:t>
            </a:r>
            <a:endParaRPr lang="en-US" sz="1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183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</dc:creator>
  <cp:lastModifiedBy>Pamela</cp:lastModifiedBy>
  <cp:revision>2</cp:revision>
  <dcterms:created xsi:type="dcterms:W3CDTF">2011-08-09T23:55:41Z</dcterms:created>
  <dcterms:modified xsi:type="dcterms:W3CDTF">2011-08-12T04:42:04Z</dcterms:modified>
</cp:coreProperties>
</file>