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2392"/>
    <a:srgbClr val="E42452"/>
    <a:srgbClr val="0BF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40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9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48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8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7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5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4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46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2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7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CDCAD-6BD1-494D-8DC6-F0661934A30F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5CF38-889B-4899-853B-0EAF3A80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3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"/>
            <a:ext cx="8529638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arallelogram 3"/>
          <p:cNvSpPr/>
          <p:nvPr/>
        </p:nvSpPr>
        <p:spPr>
          <a:xfrm rot="21152366">
            <a:off x="6264266" y="911940"/>
            <a:ext cx="562165" cy="1520344"/>
          </a:xfrm>
          <a:prstGeom prst="parallelogram">
            <a:avLst/>
          </a:prstGeom>
          <a:noFill/>
          <a:ln w="41275">
            <a:solidFill>
              <a:srgbClr val="E5239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0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</dc:creator>
  <cp:lastModifiedBy>Pamela</cp:lastModifiedBy>
  <cp:revision>2</cp:revision>
  <dcterms:created xsi:type="dcterms:W3CDTF">2011-08-12T04:42:31Z</dcterms:created>
  <dcterms:modified xsi:type="dcterms:W3CDTF">2011-08-12T04:58:53Z</dcterms:modified>
</cp:coreProperties>
</file>